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3"/>
  </p:notesMasterIdLst>
  <p:sldIdLst>
    <p:sldId id="256" r:id="rId2"/>
    <p:sldId id="501" r:id="rId3"/>
    <p:sldId id="500" r:id="rId4"/>
    <p:sldId id="480" r:id="rId5"/>
    <p:sldId id="502" r:id="rId6"/>
    <p:sldId id="259" r:id="rId7"/>
    <p:sldId id="499" r:id="rId8"/>
    <p:sldId id="278" r:id="rId9"/>
    <p:sldId id="280" r:id="rId10"/>
    <p:sldId id="478" r:id="rId11"/>
    <p:sldId id="260" r:id="rId12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43"/>
  </p:normalViewPr>
  <p:slideViewPr>
    <p:cSldViewPr>
      <p:cViewPr varScale="1">
        <p:scale>
          <a:sx n="90" d="100"/>
          <a:sy n="90" d="100"/>
        </p:scale>
        <p:origin x="1744" y="20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14D927-DBF9-4F82-ADFD-B384C018B9E2}" type="datetimeFigureOut">
              <a:rPr lang="zh-CN" altLang="en-US" smtClean="0"/>
              <a:t>2019/8/3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60C9AA-6562-4B45-90BC-93727C386B5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60C9AA-6562-4B45-90BC-93727C386B57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886DE9-B704-4612-82C6-D3F0D2EE1CA8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886DE9-B704-4612-82C6-D3F0D2EE1CA8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886DE9-B704-4612-82C6-D3F0D2EE1CA8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886DE9-B704-4612-82C6-D3F0D2EE1CA8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2019/8/3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2019/8/3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2019/8/3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2019/8/3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2019/8/3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2019/8/3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2019/8/3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2019/8/3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2019/8/3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2019/8/3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2019/8/3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2019/8/3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audio" Target="../media/audio1.wav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audio" Target="../media/audio1.wav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audio" Target="../media/audio1.wav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audio" Target="../media/audio1.wav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570776" y="2395660"/>
            <a:ext cx="8084264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4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逐浪投影透视黑体" panose="03000509000000000000" pitchFamily="65" charset="-122"/>
                <a:ea typeface="逐浪投影透视黑体" panose="03000509000000000000" pitchFamily="65" charset="-122"/>
              </a:rPr>
              <a:t>基于物联网技术的学生创客作品</a:t>
            </a:r>
            <a:endParaRPr lang="en-US" altLang="zh-CN" sz="44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逐浪投影透视黑体" panose="03000509000000000000" pitchFamily="65" charset="-122"/>
              <a:ea typeface="逐浪投影透视黑体" panose="03000509000000000000" pitchFamily="65" charset="-122"/>
            </a:endParaRPr>
          </a:p>
          <a:p>
            <a:pPr algn="ctr"/>
            <a:r>
              <a:rPr lang="zh-CN" altLang="en-US" sz="4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逐浪投影透视黑体" panose="03000509000000000000" pitchFamily="65" charset="-122"/>
                <a:ea typeface="逐浪投影透视黑体" panose="03000509000000000000" pitchFamily="65" charset="-122"/>
              </a:rPr>
              <a:t>开发指导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2959100" y="4349750"/>
            <a:ext cx="3544570" cy="4603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lnSpc>
                <a:spcPct val="150000"/>
              </a:lnSpc>
            </a:pPr>
            <a:r>
              <a:rPr lang="en-US" altLang="zh-CN" dirty="0"/>
              <a:t>2019.7.15     </a:t>
            </a:r>
            <a:r>
              <a:rPr lang="zh-CN" altLang="en-US" dirty="0"/>
              <a:t>宁夏   银川 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sndAc>
          <p:stSnd>
            <p:snd r:embed="rId3" name="8098.wav"/>
          </p:stSnd>
        </p:sndAc>
      </p:transition>
    </mc:Choice>
    <mc:Fallback xmlns="">
      <p:transition spd="slow">
        <p:sndAc>
          <p:stSnd>
            <p:snd r:embed="rId4" name="8098.wav"/>
          </p:stSnd>
        </p:sndAc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39" name="文本框 11"/>
          <p:cNvSpPr txBox="1"/>
          <p:nvPr/>
        </p:nvSpPr>
        <p:spPr>
          <a:xfrm>
            <a:off x="1032907" y="532686"/>
            <a:ext cx="3445669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lvl="0" eaLnBrk="1" hangingPunct="1"/>
            <a:r>
              <a:rPr lang="zh-CN" altLang="en-US" b="1" dirty="0">
                <a:latin typeface="微软雅黑" panose="020B0503020204020204" charset="-122"/>
                <a:ea typeface="微软雅黑" panose="020B0503020204020204" charset="-122"/>
              </a:rPr>
              <a:t>一、互动媒体之龙舟竞赛</a:t>
            </a:r>
          </a:p>
        </p:txBody>
      </p:sp>
      <p:sp>
        <p:nvSpPr>
          <p:cNvPr id="2" name="平行四边形 3"/>
          <p:cNvSpPr/>
          <p:nvPr/>
        </p:nvSpPr>
        <p:spPr>
          <a:xfrm>
            <a:off x="260747" y="600551"/>
            <a:ext cx="357188" cy="309563"/>
          </a:xfrm>
          <a:prstGeom prst="parallelogram">
            <a:avLst>
              <a:gd name="adj" fmla="val 37420"/>
            </a:avLst>
          </a:prstGeom>
          <a:solidFill>
            <a:schemeClr val="accent6">
              <a:lumMod val="75000"/>
            </a:schemeClr>
          </a:solidFill>
          <a:ln w="9525">
            <a:noFill/>
          </a:ln>
        </p:spPr>
        <p:txBody>
          <a:bodyPr anchor="ctr"/>
          <a:lstStyle/>
          <a:p>
            <a:pPr lvl="0" algn="ctr" eaLnBrk="1" hangingPunct="1"/>
            <a:endParaRPr lang="zh-CN" altLang="en-US" sz="1350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平行四边形 4"/>
          <p:cNvSpPr/>
          <p:nvPr/>
        </p:nvSpPr>
        <p:spPr>
          <a:xfrm>
            <a:off x="579835" y="600551"/>
            <a:ext cx="357188" cy="309563"/>
          </a:xfrm>
          <a:prstGeom prst="parallelogram">
            <a:avLst>
              <a:gd name="adj" fmla="val 37420"/>
            </a:avLst>
          </a:prstGeom>
          <a:solidFill>
            <a:schemeClr val="accent6">
              <a:lumMod val="40000"/>
              <a:lumOff val="60000"/>
            </a:schemeClr>
          </a:solidFill>
          <a:ln w="9525">
            <a:noFill/>
          </a:ln>
        </p:spPr>
        <p:txBody>
          <a:bodyPr anchor="ctr"/>
          <a:lstStyle/>
          <a:p>
            <a:pPr lvl="0" algn="ctr" eaLnBrk="1" hangingPunct="1"/>
            <a:endParaRPr lang="zh-CN" altLang="en-US" sz="1350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153604" name="组合 10"/>
          <p:cNvGrpSpPr/>
          <p:nvPr/>
        </p:nvGrpSpPr>
        <p:grpSpPr>
          <a:xfrm>
            <a:off x="758429" y="764858"/>
            <a:ext cx="3771900" cy="135731"/>
            <a:chOff x="0" y="0"/>
            <a:chExt cx="5029195" cy="180308"/>
          </a:xfrm>
        </p:grpSpPr>
        <p:cxnSp>
          <p:nvCxnSpPr>
            <p:cNvPr id="153626" name="直接连接符 6"/>
            <p:cNvCxnSpPr/>
            <p:nvPr/>
          </p:nvCxnSpPr>
          <p:spPr>
            <a:xfrm flipV="1">
              <a:off x="0" y="180307"/>
              <a:ext cx="5003441" cy="1"/>
            </a:xfrm>
            <a:prstGeom prst="line">
              <a:avLst/>
            </a:prstGeom>
            <a:ln w="6350" cap="flat" cmpd="sng">
              <a:solidFill>
                <a:schemeClr val="accent2">
                  <a:lumMod val="75000"/>
                </a:schemeClr>
              </a:solidFill>
              <a:prstDash val="solid"/>
              <a:headEnd type="none" w="med" len="med"/>
              <a:tailEnd type="none" w="med" len="med"/>
            </a:ln>
          </p:spPr>
        </p:cxnSp>
        <p:sp>
          <p:nvSpPr>
            <p:cNvPr id="153627" name="等腰三角形 8"/>
            <p:cNvSpPr/>
            <p:nvPr/>
          </p:nvSpPr>
          <p:spPr>
            <a:xfrm>
              <a:off x="4617071" y="0"/>
              <a:ext cx="412124" cy="180306"/>
            </a:xfrm>
            <a:prstGeom prst="triangle">
              <a:avLst>
                <a:gd name="adj" fmla="val 0"/>
              </a:avLst>
            </a:prstGeom>
            <a:solidFill>
              <a:schemeClr val="accent2">
                <a:lumMod val="75000"/>
              </a:schemeClr>
            </a:solidFill>
            <a:ln w="9525">
              <a:noFill/>
            </a:ln>
          </p:spPr>
          <p:txBody>
            <a:bodyPr anchor="ctr"/>
            <a:lstStyle/>
            <a:p>
              <a:pPr lvl="0" algn="ctr" eaLnBrk="1" hangingPunct="1"/>
              <a:endParaRPr lang="zh-CN" altLang="en-US" sz="135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0" y="6120130"/>
            <a:ext cx="9143365" cy="167640"/>
            <a:chOff x="0" y="9186"/>
            <a:chExt cx="14399" cy="264"/>
          </a:xfrm>
        </p:grpSpPr>
        <p:sp>
          <p:nvSpPr>
            <p:cNvPr id="153617" name="矩形 1"/>
            <p:cNvSpPr/>
            <p:nvPr/>
          </p:nvSpPr>
          <p:spPr>
            <a:xfrm>
              <a:off x="0" y="9186"/>
              <a:ext cx="4626" cy="264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 w="9525">
              <a:noFill/>
            </a:ln>
          </p:spPr>
          <p:txBody>
            <a:bodyPr anchor="ctr"/>
            <a:lstStyle/>
            <a:p>
              <a:pPr lvl="0" algn="ctr" eaLnBrk="1" hangingPunct="1"/>
              <a:endParaRPr lang="zh-CN" altLang="en-US" sz="135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53618" name="矩形 26"/>
            <p:cNvSpPr/>
            <p:nvPr/>
          </p:nvSpPr>
          <p:spPr>
            <a:xfrm>
              <a:off x="4626" y="9186"/>
              <a:ext cx="4626" cy="26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9525">
              <a:noFill/>
            </a:ln>
          </p:spPr>
          <p:txBody>
            <a:bodyPr anchor="ctr"/>
            <a:lstStyle/>
            <a:p>
              <a:pPr lvl="0" algn="ctr" eaLnBrk="1" hangingPunct="1"/>
              <a:endParaRPr lang="zh-CN" altLang="en-US" sz="135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53619" name="矩形 27"/>
            <p:cNvSpPr/>
            <p:nvPr/>
          </p:nvSpPr>
          <p:spPr>
            <a:xfrm>
              <a:off x="9251" y="9186"/>
              <a:ext cx="5149" cy="264"/>
            </a:xfrm>
            <a:prstGeom prst="rect">
              <a:avLst/>
            </a:prstGeom>
            <a:solidFill>
              <a:srgbClr val="7F7F7F"/>
            </a:solidFill>
            <a:ln w="9525">
              <a:noFill/>
            </a:ln>
          </p:spPr>
          <p:txBody>
            <a:bodyPr anchor="ctr"/>
            <a:lstStyle/>
            <a:p>
              <a:pPr lvl="0" algn="ctr" eaLnBrk="1" hangingPunct="1"/>
              <a:endParaRPr lang="zh-CN" altLang="en-US" sz="135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pic>
        <p:nvPicPr>
          <p:cNvPr id="5" name="划龙舟">
            <a:hlinkClick r:id="" action="ppaction://media"/>
            <a:extLst>
              <a:ext uri="{FF2B5EF4-FFF2-40B4-BE49-F238E27FC236}">
                <a16:creationId xmlns:a16="http://schemas.microsoft.com/office/drawing/2014/main" id="{EB4AA966-D1C5-4A07-AE4E-A9B691907EB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25921" y="1046830"/>
            <a:ext cx="8492158" cy="4882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698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39" name="文本框 11"/>
          <p:cNvSpPr txBox="1"/>
          <p:nvPr/>
        </p:nvSpPr>
        <p:spPr>
          <a:xfrm>
            <a:off x="1032907" y="532686"/>
            <a:ext cx="3445669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lvl="0"/>
            <a:r>
              <a:rPr lang="zh-CN" altLang="en-US" b="1" dirty="0">
                <a:latin typeface="微软雅黑" panose="020B0503020204020204" charset="-122"/>
                <a:ea typeface="微软雅黑" panose="020B0503020204020204" charset="-122"/>
              </a:rPr>
              <a:t>一、互动媒体之龙舟竞赛</a:t>
            </a:r>
          </a:p>
        </p:txBody>
      </p:sp>
      <p:sp>
        <p:nvSpPr>
          <p:cNvPr id="2" name="平行四边形 3"/>
          <p:cNvSpPr/>
          <p:nvPr/>
        </p:nvSpPr>
        <p:spPr>
          <a:xfrm>
            <a:off x="260747" y="600551"/>
            <a:ext cx="357188" cy="309563"/>
          </a:xfrm>
          <a:prstGeom prst="parallelogram">
            <a:avLst>
              <a:gd name="adj" fmla="val 37420"/>
            </a:avLst>
          </a:prstGeom>
          <a:solidFill>
            <a:schemeClr val="accent6">
              <a:lumMod val="75000"/>
            </a:schemeClr>
          </a:solidFill>
          <a:ln w="9525">
            <a:noFill/>
          </a:ln>
        </p:spPr>
        <p:txBody>
          <a:bodyPr anchor="ctr"/>
          <a:lstStyle/>
          <a:p>
            <a:pPr lvl="0" algn="ctr" eaLnBrk="1" hangingPunct="1"/>
            <a:endParaRPr lang="zh-CN" altLang="en-US" sz="1350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平行四边形 4"/>
          <p:cNvSpPr/>
          <p:nvPr/>
        </p:nvSpPr>
        <p:spPr>
          <a:xfrm>
            <a:off x="579835" y="600551"/>
            <a:ext cx="357188" cy="309563"/>
          </a:xfrm>
          <a:prstGeom prst="parallelogram">
            <a:avLst>
              <a:gd name="adj" fmla="val 37420"/>
            </a:avLst>
          </a:prstGeom>
          <a:solidFill>
            <a:schemeClr val="accent6">
              <a:lumMod val="40000"/>
              <a:lumOff val="60000"/>
            </a:schemeClr>
          </a:solidFill>
          <a:ln w="9525">
            <a:noFill/>
          </a:ln>
        </p:spPr>
        <p:txBody>
          <a:bodyPr anchor="ctr"/>
          <a:lstStyle/>
          <a:p>
            <a:pPr lvl="0" algn="ctr" eaLnBrk="1" hangingPunct="1"/>
            <a:endParaRPr lang="zh-CN" altLang="en-US" sz="1350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153604" name="组合 10"/>
          <p:cNvGrpSpPr/>
          <p:nvPr/>
        </p:nvGrpSpPr>
        <p:grpSpPr>
          <a:xfrm>
            <a:off x="758429" y="764858"/>
            <a:ext cx="3771900" cy="135731"/>
            <a:chOff x="0" y="0"/>
            <a:chExt cx="5029195" cy="180308"/>
          </a:xfrm>
        </p:grpSpPr>
        <p:cxnSp>
          <p:nvCxnSpPr>
            <p:cNvPr id="153626" name="直接连接符 6"/>
            <p:cNvCxnSpPr/>
            <p:nvPr/>
          </p:nvCxnSpPr>
          <p:spPr>
            <a:xfrm flipV="1">
              <a:off x="0" y="180307"/>
              <a:ext cx="5003441" cy="1"/>
            </a:xfrm>
            <a:prstGeom prst="line">
              <a:avLst/>
            </a:prstGeom>
            <a:ln w="6350" cap="flat" cmpd="sng">
              <a:solidFill>
                <a:schemeClr val="accent2">
                  <a:lumMod val="75000"/>
                </a:schemeClr>
              </a:solidFill>
              <a:prstDash val="solid"/>
              <a:headEnd type="none" w="med" len="med"/>
              <a:tailEnd type="none" w="med" len="med"/>
            </a:ln>
          </p:spPr>
        </p:cxnSp>
        <p:sp>
          <p:nvSpPr>
            <p:cNvPr id="153627" name="等腰三角形 8"/>
            <p:cNvSpPr/>
            <p:nvPr/>
          </p:nvSpPr>
          <p:spPr>
            <a:xfrm>
              <a:off x="4617071" y="0"/>
              <a:ext cx="412124" cy="180306"/>
            </a:xfrm>
            <a:prstGeom prst="triangle">
              <a:avLst>
                <a:gd name="adj" fmla="val 0"/>
              </a:avLst>
            </a:prstGeom>
            <a:solidFill>
              <a:schemeClr val="accent2">
                <a:lumMod val="75000"/>
              </a:schemeClr>
            </a:solidFill>
            <a:ln w="9525">
              <a:noFill/>
            </a:ln>
          </p:spPr>
          <p:txBody>
            <a:bodyPr anchor="ctr"/>
            <a:lstStyle/>
            <a:p>
              <a:pPr lvl="0" algn="ctr" eaLnBrk="1" hangingPunct="1"/>
              <a:endParaRPr lang="zh-CN" altLang="en-US" sz="135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0" y="6120130"/>
            <a:ext cx="9143365" cy="167640"/>
            <a:chOff x="0" y="9186"/>
            <a:chExt cx="14399" cy="264"/>
          </a:xfrm>
        </p:grpSpPr>
        <p:sp>
          <p:nvSpPr>
            <p:cNvPr id="153617" name="矩形 1"/>
            <p:cNvSpPr/>
            <p:nvPr/>
          </p:nvSpPr>
          <p:spPr>
            <a:xfrm>
              <a:off x="0" y="9186"/>
              <a:ext cx="4626" cy="264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 w="9525">
              <a:noFill/>
            </a:ln>
          </p:spPr>
          <p:txBody>
            <a:bodyPr anchor="ctr"/>
            <a:lstStyle/>
            <a:p>
              <a:pPr lvl="0" algn="ctr" eaLnBrk="1" hangingPunct="1"/>
              <a:endParaRPr lang="zh-CN" altLang="en-US" sz="135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53618" name="矩形 26"/>
            <p:cNvSpPr/>
            <p:nvPr/>
          </p:nvSpPr>
          <p:spPr>
            <a:xfrm>
              <a:off x="4626" y="9186"/>
              <a:ext cx="4626" cy="26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9525">
              <a:noFill/>
            </a:ln>
          </p:spPr>
          <p:txBody>
            <a:bodyPr anchor="ctr"/>
            <a:lstStyle/>
            <a:p>
              <a:pPr lvl="0" algn="ctr" eaLnBrk="1" hangingPunct="1"/>
              <a:endParaRPr lang="zh-CN" altLang="en-US" sz="135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53619" name="矩形 27"/>
            <p:cNvSpPr/>
            <p:nvPr/>
          </p:nvSpPr>
          <p:spPr>
            <a:xfrm>
              <a:off x="9251" y="9186"/>
              <a:ext cx="5149" cy="264"/>
            </a:xfrm>
            <a:prstGeom prst="rect">
              <a:avLst/>
            </a:prstGeom>
            <a:solidFill>
              <a:srgbClr val="7F7F7F"/>
            </a:solidFill>
            <a:ln w="9525">
              <a:noFill/>
            </a:ln>
          </p:spPr>
          <p:txBody>
            <a:bodyPr anchor="ctr"/>
            <a:lstStyle/>
            <a:p>
              <a:pPr lvl="0" algn="ctr" eaLnBrk="1" hangingPunct="1"/>
              <a:endParaRPr lang="zh-CN" altLang="en-US" sz="135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pic>
        <p:nvPicPr>
          <p:cNvPr id="6" name="图片 5" descr="图片包含 地图&#10;&#10;描述已自动生成">
            <a:extLst>
              <a:ext uri="{FF2B5EF4-FFF2-40B4-BE49-F238E27FC236}">
                <a16:creationId xmlns:a16="http://schemas.microsoft.com/office/drawing/2014/main" id="{79A7C637-43A9-4CB8-B33A-04576D5199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15000"/>
            <a:ext cx="9144000" cy="44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6026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39" name="文本框 11"/>
          <p:cNvSpPr txBox="1"/>
          <p:nvPr/>
        </p:nvSpPr>
        <p:spPr>
          <a:xfrm>
            <a:off x="1032907" y="532686"/>
            <a:ext cx="3445669" cy="36933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lvl="0" eaLnBrk="1" hangingPunct="1"/>
            <a:r>
              <a:rPr lang="zh-CN" altLang="en-US" b="1" dirty="0">
                <a:latin typeface="微软雅黑" panose="020B0503020204020204" charset="-122"/>
                <a:ea typeface="微软雅黑" panose="020B0503020204020204" charset="-122"/>
              </a:rPr>
              <a:t>二、互动游戏之联机足球对战</a:t>
            </a:r>
          </a:p>
        </p:txBody>
      </p:sp>
      <p:sp>
        <p:nvSpPr>
          <p:cNvPr id="2" name="平行四边形 3"/>
          <p:cNvSpPr/>
          <p:nvPr/>
        </p:nvSpPr>
        <p:spPr>
          <a:xfrm>
            <a:off x="260747" y="600551"/>
            <a:ext cx="357188" cy="309563"/>
          </a:xfrm>
          <a:prstGeom prst="parallelogram">
            <a:avLst>
              <a:gd name="adj" fmla="val 37420"/>
            </a:avLst>
          </a:prstGeom>
          <a:solidFill>
            <a:schemeClr val="accent6">
              <a:lumMod val="75000"/>
            </a:schemeClr>
          </a:solidFill>
          <a:ln w="9525">
            <a:noFill/>
          </a:ln>
        </p:spPr>
        <p:txBody>
          <a:bodyPr anchor="ctr"/>
          <a:lstStyle/>
          <a:p>
            <a:pPr lvl="0" algn="ctr" eaLnBrk="1" hangingPunct="1"/>
            <a:endParaRPr lang="zh-CN" altLang="en-US" sz="1350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平行四边形 4"/>
          <p:cNvSpPr/>
          <p:nvPr/>
        </p:nvSpPr>
        <p:spPr>
          <a:xfrm>
            <a:off x="579835" y="600551"/>
            <a:ext cx="357188" cy="309563"/>
          </a:xfrm>
          <a:prstGeom prst="parallelogram">
            <a:avLst>
              <a:gd name="adj" fmla="val 37420"/>
            </a:avLst>
          </a:prstGeom>
          <a:solidFill>
            <a:schemeClr val="accent6">
              <a:lumMod val="40000"/>
              <a:lumOff val="60000"/>
            </a:schemeClr>
          </a:solidFill>
          <a:ln w="9525">
            <a:noFill/>
          </a:ln>
        </p:spPr>
        <p:txBody>
          <a:bodyPr anchor="ctr"/>
          <a:lstStyle/>
          <a:p>
            <a:pPr lvl="0" algn="ctr" eaLnBrk="1" hangingPunct="1"/>
            <a:endParaRPr lang="zh-CN" altLang="en-US" sz="1350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153604" name="组合 10"/>
          <p:cNvGrpSpPr/>
          <p:nvPr/>
        </p:nvGrpSpPr>
        <p:grpSpPr>
          <a:xfrm>
            <a:off x="758190" y="765175"/>
            <a:ext cx="4400550" cy="135890"/>
            <a:chOff x="0" y="0"/>
            <a:chExt cx="5029195" cy="180308"/>
          </a:xfrm>
        </p:grpSpPr>
        <p:cxnSp>
          <p:nvCxnSpPr>
            <p:cNvPr id="153626" name="直接连接符 6"/>
            <p:cNvCxnSpPr/>
            <p:nvPr/>
          </p:nvCxnSpPr>
          <p:spPr>
            <a:xfrm flipV="1">
              <a:off x="0" y="180307"/>
              <a:ext cx="5003441" cy="1"/>
            </a:xfrm>
            <a:prstGeom prst="line">
              <a:avLst/>
            </a:prstGeom>
            <a:ln w="6350" cap="flat" cmpd="sng">
              <a:solidFill>
                <a:schemeClr val="accent2">
                  <a:lumMod val="75000"/>
                </a:schemeClr>
              </a:solidFill>
              <a:prstDash val="solid"/>
              <a:headEnd type="none" w="med" len="med"/>
              <a:tailEnd type="none" w="med" len="med"/>
            </a:ln>
          </p:spPr>
        </p:cxnSp>
        <p:sp>
          <p:nvSpPr>
            <p:cNvPr id="153627" name="等腰三角形 8"/>
            <p:cNvSpPr/>
            <p:nvPr/>
          </p:nvSpPr>
          <p:spPr>
            <a:xfrm>
              <a:off x="4617071" y="0"/>
              <a:ext cx="412124" cy="180306"/>
            </a:xfrm>
            <a:prstGeom prst="triangle">
              <a:avLst>
                <a:gd name="adj" fmla="val 0"/>
              </a:avLst>
            </a:prstGeom>
            <a:solidFill>
              <a:schemeClr val="accent2">
                <a:lumMod val="75000"/>
              </a:schemeClr>
            </a:solidFill>
            <a:ln w="9525">
              <a:noFill/>
            </a:ln>
          </p:spPr>
          <p:txBody>
            <a:bodyPr anchor="ctr"/>
            <a:lstStyle/>
            <a:p>
              <a:pPr lvl="0" algn="ctr" eaLnBrk="1" hangingPunct="1"/>
              <a:endParaRPr lang="zh-CN" altLang="en-US" sz="135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0" y="6120130"/>
            <a:ext cx="9143365" cy="167640"/>
            <a:chOff x="0" y="9186"/>
            <a:chExt cx="14399" cy="264"/>
          </a:xfrm>
        </p:grpSpPr>
        <p:sp>
          <p:nvSpPr>
            <p:cNvPr id="153617" name="矩形 1"/>
            <p:cNvSpPr/>
            <p:nvPr/>
          </p:nvSpPr>
          <p:spPr>
            <a:xfrm>
              <a:off x="0" y="9186"/>
              <a:ext cx="4626" cy="264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 w="9525">
              <a:noFill/>
            </a:ln>
          </p:spPr>
          <p:txBody>
            <a:bodyPr anchor="ctr"/>
            <a:lstStyle/>
            <a:p>
              <a:pPr lvl="0" algn="ctr" eaLnBrk="1" hangingPunct="1"/>
              <a:endParaRPr lang="zh-CN" altLang="en-US" sz="135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53618" name="矩形 26"/>
            <p:cNvSpPr/>
            <p:nvPr/>
          </p:nvSpPr>
          <p:spPr>
            <a:xfrm>
              <a:off x="4626" y="9186"/>
              <a:ext cx="4626" cy="26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9525">
              <a:noFill/>
            </a:ln>
          </p:spPr>
          <p:txBody>
            <a:bodyPr anchor="ctr"/>
            <a:lstStyle/>
            <a:p>
              <a:pPr lvl="0" algn="ctr" eaLnBrk="1" hangingPunct="1"/>
              <a:endParaRPr lang="zh-CN" altLang="en-US" sz="135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53619" name="矩形 27"/>
            <p:cNvSpPr/>
            <p:nvPr/>
          </p:nvSpPr>
          <p:spPr>
            <a:xfrm>
              <a:off x="9251" y="9186"/>
              <a:ext cx="5149" cy="264"/>
            </a:xfrm>
            <a:prstGeom prst="rect">
              <a:avLst/>
            </a:prstGeom>
            <a:solidFill>
              <a:srgbClr val="7F7F7F"/>
            </a:solidFill>
            <a:ln w="9525">
              <a:noFill/>
            </a:ln>
          </p:spPr>
          <p:txBody>
            <a:bodyPr anchor="ctr"/>
            <a:lstStyle/>
            <a:p>
              <a:pPr lvl="0" algn="ctr" eaLnBrk="1" hangingPunct="1"/>
              <a:endParaRPr lang="zh-CN" altLang="en-US" sz="135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pic>
        <p:nvPicPr>
          <p:cNvPr id="5" name="图片 4" descr="图片包含 地图, 文字&#10;&#10;描述已自动生成">
            <a:extLst>
              <a:ext uri="{FF2B5EF4-FFF2-40B4-BE49-F238E27FC236}">
                <a16:creationId xmlns:a16="http://schemas.microsoft.com/office/drawing/2014/main" id="{B774C0C4-71ED-4775-89E4-2F4F788379E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02821"/>
            <a:ext cx="9144000" cy="325235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39" name="文本框 11"/>
          <p:cNvSpPr txBox="1"/>
          <p:nvPr/>
        </p:nvSpPr>
        <p:spPr>
          <a:xfrm>
            <a:off x="1032907" y="532686"/>
            <a:ext cx="3445669" cy="36933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lvl="0" eaLnBrk="1" hangingPunct="1"/>
            <a:r>
              <a:rPr lang="zh-CN" altLang="en-US" b="1" dirty="0">
                <a:latin typeface="微软雅黑" panose="020B0503020204020204" charset="-122"/>
                <a:ea typeface="微软雅黑" panose="020B0503020204020204" charset="-122"/>
              </a:rPr>
              <a:t>二、互动游戏之联机足球对战</a:t>
            </a:r>
          </a:p>
        </p:txBody>
      </p:sp>
      <p:sp>
        <p:nvSpPr>
          <p:cNvPr id="2" name="平行四边形 3"/>
          <p:cNvSpPr/>
          <p:nvPr/>
        </p:nvSpPr>
        <p:spPr>
          <a:xfrm>
            <a:off x="260747" y="600551"/>
            <a:ext cx="357188" cy="309563"/>
          </a:xfrm>
          <a:prstGeom prst="parallelogram">
            <a:avLst>
              <a:gd name="adj" fmla="val 37420"/>
            </a:avLst>
          </a:prstGeom>
          <a:solidFill>
            <a:schemeClr val="accent6">
              <a:lumMod val="75000"/>
            </a:schemeClr>
          </a:solidFill>
          <a:ln w="9525">
            <a:noFill/>
          </a:ln>
        </p:spPr>
        <p:txBody>
          <a:bodyPr anchor="ctr"/>
          <a:lstStyle/>
          <a:p>
            <a:pPr lvl="0" algn="ctr" eaLnBrk="1" hangingPunct="1"/>
            <a:endParaRPr lang="zh-CN" altLang="en-US" sz="1350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平行四边形 4"/>
          <p:cNvSpPr/>
          <p:nvPr/>
        </p:nvSpPr>
        <p:spPr>
          <a:xfrm>
            <a:off x="579835" y="600551"/>
            <a:ext cx="357188" cy="309563"/>
          </a:xfrm>
          <a:prstGeom prst="parallelogram">
            <a:avLst>
              <a:gd name="adj" fmla="val 37420"/>
            </a:avLst>
          </a:prstGeom>
          <a:solidFill>
            <a:schemeClr val="accent6">
              <a:lumMod val="40000"/>
              <a:lumOff val="60000"/>
            </a:schemeClr>
          </a:solidFill>
          <a:ln w="9525">
            <a:noFill/>
          </a:ln>
        </p:spPr>
        <p:txBody>
          <a:bodyPr anchor="ctr"/>
          <a:lstStyle/>
          <a:p>
            <a:pPr lvl="0" algn="ctr" eaLnBrk="1" hangingPunct="1"/>
            <a:endParaRPr lang="zh-CN" altLang="en-US" sz="1350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153604" name="组合 10"/>
          <p:cNvGrpSpPr/>
          <p:nvPr/>
        </p:nvGrpSpPr>
        <p:grpSpPr>
          <a:xfrm>
            <a:off x="758190" y="765175"/>
            <a:ext cx="4400550" cy="135890"/>
            <a:chOff x="0" y="0"/>
            <a:chExt cx="5029195" cy="180308"/>
          </a:xfrm>
        </p:grpSpPr>
        <p:cxnSp>
          <p:nvCxnSpPr>
            <p:cNvPr id="153626" name="直接连接符 6"/>
            <p:cNvCxnSpPr/>
            <p:nvPr/>
          </p:nvCxnSpPr>
          <p:spPr>
            <a:xfrm flipV="1">
              <a:off x="0" y="180307"/>
              <a:ext cx="5003441" cy="1"/>
            </a:xfrm>
            <a:prstGeom prst="line">
              <a:avLst/>
            </a:prstGeom>
            <a:ln w="6350" cap="flat" cmpd="sng">
              <a:solidFill>
                <a:schemeClr val="accent2">
                  <a:lumMod val="75000"/>
                </a:schemeClr>
              </a:solidFill>
              <a:prstDash val="solid"/>
              <a:headEnd type="none" w="med" len="med"/>
              <a:tailEnd type="none" w="med" len="med"/>
            </a:ln>
          </p:spPr>
        </p:cxnSp>
        <p:sp>
          <p:nvSpPr>
            <p:cNvPr id="153627" name="等腰三角形 8"/>
            <p:cNvSpPr/>
            <p:nvPr/>
          </p:nvSpPr>
          <p:spPr>
            <a:xfrm>
              <a:off x="4617071" y="0"/>
              <a:ext cx="412124" cy="180306"/>
            </a:xfrm>
            <a:prstGeom prst="triangle">
              <a:avLst>
                <a:gd name="adj" fmla="val 0"/>
              </a:avLst>
            </a:prstGeom>
            <a:solidFill>
              <a:schemeClr val="accent2">
                <a:lumMod val="75000"/>
              </a:schemeClr>
            </a:solidFill>
            <a:ln w="9525">
              <a:noFill/>
            </a:ln>
          </p:spPr>
          <p:txBody>
            <a:bodyPr anchor="ctr"/>
            <a:lstStyle/>
            <a:p>
              <a:pPr lvl="0" algn="ctr" eaLnBrk="1" hangingPunct="1"/>
              <a:endParaRPr lang="zh-CN" altLang="en-US" sz="135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0" y="6120130"/>
            <a:ext cx="9143365" cy="167640"/>
            <a:chOff x="0" y="9186"/>
            <a:chExt cx="14399" cy="264"/>
          </a:xfrm>
        </p:grpSpPr>
        <p:sp>
          <p:nvSpPr>
            <p:cNvPr id="153617" name="矩形 1"/>
            <p:cNvSpPr/>
            <p:nvPr/>
          </p:nvSpPr>
          <p:spPr>
            <a:xfrm>
              <a:off x="0" y="9186"/>
              <a:ext cx="4626" cy="264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 w="9525">
              <a:noFill/>
            </a:ln>
          </p:spPr>
          <p:txBody>
            <a:bodyPr anchor="ctr"/>
            <a:lstStyle/>
            <a:p>
              <a:pPr lvl="0" algn="ctr" eaLnBrk="1" hangingPunct="1"/>
              <a:endParaRPr lang="zh-CN" altLang="en-US" sz="135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53618" name="矩形 26"/>
            <p:cNvSpPr/>
            <p:nvPr/>
          </p:nvSpPr>
          <p:spPr>
            <a:xfrm>
              <a:off x="4626" y="9186"/>
              <a:ext cx="4626" cy="26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9525">
              <a:noFill/>
            </a:ln>
          </p:spPr>
          <p:txBody>
            <a:bodyPr anchor="ctr"/>
            <a:lstStyle/>
            <a:p>
              <a:pPr lvl="0" algn="ctr" eaLnBrk="1" hangingPunct="1"/>
              <a:endParaRPr lang="zh-CN" altLang="en-US" sz="135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53619" name="矩形 27"/>
            <p:cNvSpPr/>
            <p:nvPr/>
          </p:nvSpPr>
          <p:spPr>
            <a:xfrm>
              <a:off x="9251" y="9186"/>
              <a:ext cx="5149" cy="264"/>
            </a:xfrm>
            <a:prstGeom prst="rect">
              <a:avLst/>
            </a:prstGeom>
            <a:solidFill>
              <a:srgbClr val="7F7F7F"/>
            </a:solidFill>
            <a:ln w="9525">
              <a:noFill/>
            </a:ln>
          </p:spPr>
          <p:txBody>
            <a:bodyPr anchor="ctr"/>
            <a:lstStyle/>
            <a:p>
              <a:pPr lvl="0" algn="ctr" eaLnBrk="1" hangingPunct="1"/>
              <a:endParaRPr lang="zh-CN" altLang="en-US" sz="135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141014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/>
          <p:cNvSpPr/>
          <p:nvPr/>
        </p:nvSpPr>
        <p:spPr>
          <a:xfrm>
            <a:off x="7761629" y="4646007"/>
            <a:ext cx="1065067" cy="106506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7" name="矩形 26"/>
          <p:cNvSpPr/>
          <p:nvPr/>
        </p:nvSpPr>
        <p:spPr>
          <a:xfrm>
            <a:off x="7328768" y="5254983"/>
            <a:ext cx="780178" cy="78017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8" name="矩形 27"/>
          <p:cNvSpPr/>
          <p:nvPr/>
        </p:nvSpPr>
        <p:spPr>
          <a:xfrm>
            <a:off x="8470682" y="4434326"/>
            <a:ext cx="532534" cy="53253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9" name="矩形 28"/>
          <p:cNvSpPr/>
          <p:nvPr/>
        </p:nvSpPr>
        <p:spPr>
          <a:xfrm>
            <a:off x="7389969" y="4900857"/>
            <a:ext cx="212952" cy="212952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30" name="矩形 29"/>
          <p:cNvSpPr/>
          <p:nvPr/>
        </p:nvSpPr>
        <p:spPr>
          <a:xfrm>
            <a:off x="254191" y="1088253"/>
            <a:ext cx="8635856" cy="4681495"/>
          </a:xfrm>
          <a:prstGeom prst="rect">
            <a:avLst/>
          </a:prstGeom>
          <a:noFill/>
          <a:ln w="3175">
            <a:gradFill>
              <a:gsLst>
                <a:gs pos="0">
                  <a:schemeClr val="accent5">
                    <a:lumMod val="50000"/>
                    <a:alpha val="38000"/>
                  </a:schemeClr>
                </a:gs>
                <a:gs pos="100000">
                  <a:schemeClr val="accent4">
                    <a:lumMod val="50000"/>
                    <a:alpha val="39000"/>
                  </a:schemeClr>
                </a:gs>
              </a:gsLst>
              <a:lin ang="5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590" y="490220"/>
            <a:ext cx="1155700" cy="1422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sndAc>
          <p:stSnd>
            <p:snd r:embed="rId3" name="8098.wav"/>
          </p:stSnd>
        </p:sndAc>
      </p:transition>
    </mc:Choice>
    <mc:Fallback xmlns="">
      <p:transition spd="slow">
        <p:sndAc>
          <p:stSnd>
            <p:snd r:embed="rId5" name="8098.wav"/>
          </p:stSnd>
        </p:sndAc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/>
          <p:cNvSpPr/>
          <p:nvPr/>
        </p:nvSpPr>
        <p:spPr>
          <a:xfrm>
            <a:off x="7761629" y="4646007"/>
            <a:ext cx="1065067" cy="106506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7" name="矩形 26"/>
          <p:cNvSpPr/>
          <p:nvPr/>
        </p:nvSpPr>
        <p:spPr>
          <a:xfrm>
            <a:off x="7328768" y="5254983"/>
            <a:ext cx="780178" cy="78017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8" name="矩形 27"/>
          <p:cNvSpPr/>
          <p:nvPr/>
        </p:nvSpPr>
        <p:spPr>
          <a:xfrm>
            <a:off x="8470682" y="4434326"/>
            <a:ext cx="532534" cy="53253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9" name="矩形 28"/>
          <p:cNvSpPr/>
          <p:nvPr/>
        </p:nvSpPr>
        <p:spPr>
          <a:xfrm>
            <a:off x="7389969" y="4900857"/>
            <a:ext cx="212952" cy="212952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30" name="矩形 29"/>
          <p:cNvSpPr/>
          <p:nvPr/>
        </p:nvSpPr>
        <p:spPr>
          <a:xfrm>
            <a:off x="254191" y="1088253"/>
            <a:ext cx="8635856" cy="4681495"/>
          </a:xfrm>
          <a:prstGeom prst="rect">
            <a:avLst/>
          </a:prstGeom>
          <a:noFill/>
          <a:ln w="3175">
            <a:gradFill>
              <a:gsLst>
                <a:gs pos="0">
                  <a:schemeClr val="accent5">
                    <a:lumMod val="50000"/>
                    <a:alpha val="38000"/>
                  </a:schemeClr>
                </a:gs>
                <a:gs pos="100000">
                  <a:schemeClr val="accent4">
                    <a:lumMod val="50000"/>
                    <a:alpha val="39000"/>
                  </a:schemeClr>
                </a:gs>
              </a:gsLst>
              <a:lin ang="5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rcRect l="2523" t="6523"/>
          <a:stretch>
            <a:fillRect/>
          </a:stretch>
        </p:blipFill>
        <p:spPr>
          <a:xfrm>
            <a:off x="26035" y="554990"/>
            <a:ext cx="1717040" cy="11283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sndAc>
          <p:stSnd>
            <p:snd r:embed="rId3" name="8098.wav"/>
          </p:stSnd>
        </p:sndAc>
      </p:transition>
    </mc:Choice>
    <mc:Fallback xmlns="">
      <p:transition spd="slow">
        <p:sndAc>
          <p:stSnd>
            <p:snd r:embed="rId5" name="8098.wav"/>
          </p:stSnd>
        </p:sndAc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/>
          <p:cNvSpPr/>
          <p:nvPr/>
        </p:nvSpPr>
        <p:spPr>
          <a:xfrm>
            <a:off x="415831" y="883046"/>
            <a:ext cx="892156" cy="82975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7" name="矩形 26"/>
          <p:cNvSpPr/>
          <p:nvPr/>
        </p:nvSpPr>
        <p:spPr>
          <a:xfrm>
            <a:off x="-17148" y="1491789"/>
            <a:ext cx="676381" cy="462035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8" name="矩形 27"/>
          <p:cNvSpPr/>
          <p:nvPr/>
        </p:nvSpPr>
        <p:spPr>
          <a:xfrm>
            <a:off x="1041722" y="1062620"/>
            <a:ext cx="463464" cy="42916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9" name="矩形 28"/>
          <p:cNvSpPr/>
          <p:nvPr/>
        </p:nvSpPr>
        <p:spPr>
          <a:xfrm>
            <a:off x="44094" y="1137895"/>
            <a:ext cx="212952" cy="21295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30" name="矩形 29"/>
          <p:cNvSpPr/>
          <p:nvPr/>
        </p:nvSpPr>
        <p:spPr>
          <a:xfrm>
            <a:off x="254191" y="1088253"/>
            <a:ext cx="8635856" cy="4681495"/>
          </a:xfrm>
          <a:prstGeom prst="rect">
            <a:avLst/>
          </a:prstGeom>
          <a:noFill/>
          <a:ln w="3175">
            <a:gradFill>
              <a:gsLst>
                <a:gs pos="0">
                  <a:schemeClr val="accent5">
                    <a:lumMod val="50000"/>
                    <a:alpha val="38000"/>
                  </a:schemeClr>
                </a:gs>
                <a:gs pos="100000">
                  <a:schemeClr val="accent4">
                    <a:lumMod val="50000"/>
                    <a:alpha val="39000"/>
                  </a:schemeClr>
                </a:gs>
              </a:gsLst>
              <a:lin ang="5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42035" y="863600"/>
            <a:ext cx="619125" cy="7613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sndAc>
          <p:stSnd>
            <p:snd r:embed="rId3" name="8098.wav"/>
          </p:stSnd>
        </p:sndAc>
      </p:transition>
    </mc:Choice>
    <mc:Fallback xmlns="">
      <p:transition spd="slow">
        <p:sndAc>
          <p:stSnd>
            <p:snd r:embed="rId5" name="8098.wav"/>
          </p:stSnd>
        </p:sndAc>
      </p:transition>
    </mc:Fallback>
  </mc:AlternateContent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553</TotalTime>
  <Words>50</Words>
  <Application>Microsoft Macintosh PowerPoint</Application>
  <PresentationFormat>全屏显示(4:3)</PresentationFormat>
  <Paragraphs>12</Paragraphs>
  <Slides>11</Slides>
  <Notes>5</Notes>
  <HiddenSlides>0</HiddenSlides>
  <MMClips>1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16" baseType="lpstr">
      <vt:lpstr>微软雅黑</vt:lpstr>
      <vt:lpstr>逐浪投影透视黑体</vt:lpstr>
      <vt:lpstr>Arial</vt:lpstr>
      <vt:lpstr>Calibri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/>
  <cp:lastModifiedBy>Espgdo</cp:lastModifiedBy>
  <cp:revision>36</cp:revision>
  <dcterms:created xsi:type="dcterms:W3CDTF">2019-05-06T10:28:00Z</dcterms:created>
  <dcterms:modified xsi:type="dcterms:W3CDTF">2019-08-02T17:30:43Z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2052-10.1.0.7698</vt:lpwstr>
  </property>
</Properties>
</file>